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59" r:id="rId4"/>
    <p:sldId id="264" r:id="rId5"/>
    <p:sldId id="265" r:id="rId6"/>
    <p:sldId id="266" r:id="rId7"/>
    <p:sldId id="267" r:id="rId8"/>
    <p:sldId id="268" r:id="rId9"/>
    <p:sldId id="260" r:id="rId10"/>
    <p:sldId id="269" r:id="rId11"/>
    <p:sldId id="270" r:id="rId12"/>
    <p:sldId id="271" r:id="rId13"/>
    <p:sldId id="261" r:id="rId14"/>
    <p:sldId id="272" r:id="rId15"/>
    <p:sldId id="273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59E"/>
    <a:srgbClr val="94CEFF"/>
    <a:srgbClr val="434C55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2" y="-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4089860-1870-4B5E-9C6A-61F18449F9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AD3F3E-EA3E-4858-9C2E-FD2303A63D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BD052-0B48-4876-977B-0DB7ECEE3678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6AAAE7-151A-4771-BD71-A1511A0B2B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BEF68A-7399-46A1-89A6-52F38C743A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58196-2D65-4C2D-BB40-1154AD6A76B1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11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14C23-7997-4C39-8360-08E9062F41D6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fr-FR" altLang="ja-JP"/>
              <a:t>Cliquez pour modifier les styles du texte du masque</a:t>
            </a:r>
          </a:p>
          <a:p>
            <a:pPr lvl="1"/>
            <a:r>
              <a:rPr kumimoji="1" lang="fr-FR" altLang="ja-JP"/>
              <a:t>Deuxième niveau</a:t>
            </a:r>
          </a:p>
          <a:p>
            <a:pPr lvl="2"/>
            <a:r>
              <a:rPr kumimoji="1" lang="fr-FR" altLang="ja-JP"/>
              <a:t>Troisième niveau</a:t>
            </a:r>
          </a:p>
          <a:p>
            <a:pPr lvl="3"/>
            <a:r>
              <a:rPr kumimoji="1" lang="fr-FR" altLang="ja-JP"/>
              <a:t>Quatrième niveau</a:t>
            </a:r>
          </a:p>
          <a:p>
            <a:pPr lvl="4"/>
            <a:r>
              <a:rPr kumimoji="1" lang="fr-FR" altLang="ja-JP"/>
              <a:t>Cinquième niveau</a:t>
            </a:r>
            <a:endParaRPr kumimoji="1" lang="ja-JP" alt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86DDB-73C2-44B7-B9F9-A63C02CCBC16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12157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2DE98C4-4115-4387-BD13-B60CD1B9C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fr-FR" altLang="ja-JP" dirty="0"/>
              <a:t>Modifiez le style des sous-titres du masque</a:t>
            </a:r>
            <a:endParaRPr kumimoji="1" lang="ja-JP" alt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405494-5022-40CD-B469-6EC79252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047B8D-197C-4FF0-A29E-549D26D43FD4}" type="datetime1">
              <a:rPr kumimoji="1" lang="ja-JP" altLang="en-US" smtClean="0"/>
              <a:t>2020/6/16</a:t>
            </a:fld>
            <a:endParaRPr kumimoji="1" lang="ja-JP" alt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A4B480-7AC0-47DD-81F4-6993947C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3F214A-0FD3-4264-8943-08FCB0CB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50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FD636-A8E5-4B49-BCEC-D5837E54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CE8E08-2CD4-415E-AB51-7B5B68CED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fr-FR" altLang="ja-JP"/>
              <a:t>Cliquez pour modifier les styles du texte du masque</a:t>
            </a:r>
          </a:p>
          <a:p>
            <a:pPr lvl="1"/>
            <a:r>
              <a:rPr kumimoji="1" lang="fr-FR" altLang="ja-JP"/>
              <a:t>Deuxième niveau</a:t>
            </a:r>
          </a:p>
          <a:p>
            <a:pPr lvl="2"/>
            <a:r>
              <a:rPr kumimoji="1" lang="fr-FR" altLang="ja-JP"/>
              <a:t>Troisième niveau</a:t>
            </a:r>
          </a:p>
          <a:p>
            <a:pPr lvl="3"/>
            <a:r>
              <a:rPr kumimoji="1" lang="fr-FR" altLang="ja-JP"/>
              <a:t>Quatrième niveau</a:t>
            </a:r>
          </a:p>
          <a:p>
            <a:pPr lvl="4"/>
            <a:r>
              <a:rPr kumimoji="1" lang="fr-FR" altLang="ja-JP"/>
              <a:t>Cinquième niveau</a:t>
            </a:r>
            <a:endParaRPr kumimoji="1" lang="ja-JP" alt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3FB0FB-2749-4702-B7B2-0724D859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99527-887B-40B7-9433-73B38F1AF82B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7533F7-5717-468B-8EB6-D9003ECA7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43E9FF-D7A5-463C-ADE4-140960BF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03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2392BE-7D85-4D46-8D82-2BFDAE960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63536B-4555-441A-989A-4B0C57317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fr-FR" altLang="ja-JP"/>
              <a:t>Cliquez pour modifier les styles du texte du masque</a:t>
            </a:r>
          </a:p>
          <a:p>
            <a:pPr lvl="1"/>
            <a:r>
              <a:rPr kumimoji="1" lang="fr-FR" altLang="ja-JP"/>
              <a:t>Deuxième niveau</a:t>
            </a:r>
          </a:p>
          <a:p>
            <a:pPr lvl="2"/>
            <a:r>
              <a:rPr kumimoji="1" lang="fr-FR" altLang="ja-JP"/>
              <a:t>Troisième niveau</a:t>
            </a:r>
          </a:p>
          <a:p>
            <a:pPr lvl="3"/>
            <a:r>
              <a:rPr kumimoji="1" lang="fr-FR" altLang="ja-JP"/>
              <a:t>Quatrième niveau</a:t>
            </a:r>
          </a:p>
          <a:p>
            <a:pPr lvl="4"/>
            <a:r>
              <a:rPr kumimoji="1" lang="fr-FR" altLang="ja-JP"/>
              <a:t>Cinquième niveau</a:t>
            </a:r>
            <a:endParaRPr kumimoji="1" lang="ja-JP" alt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21DA77-3933-4DA6-AD0F-1387B292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0F87A9-1A1C-40A3-8C7B-59D747DA8748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74AFF1-783E-4F9F-BE61-496FADE9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1258C2-0C8B-47E3-BF5C-BFCD5BC2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79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DB403-4D3C-4715-8C22-79D4CE41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DDE1FE-ADE1-45EF-AFE8-0A3B240D8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fr-FR" altLang="ja-JP"/>
              <a:t>Cliquez pour modifier les styles du texte du masque</a:t>
            </a:r>
          </a:p>
          <a:p>
            <a:pPr lvl="1"/>
            <a:r>
              <a:rPr kumimoji="1" lang="fr-FR" altLang="ja-JP"/>
              <a:t>Deuxième niveau</a:t>
            </a:r>
          </a:p>
          <a:p>
            <a:pPr lvl="2"/>
            <a:r>
              <a:rPr kumimoji="1" lang="fr-FR" altLang="ja-JP"/>
              <a:t>Troisième niveau</a:t>
            </a:r>
          </a:p>
          <a:p>
            <a:pPr lvl="3"/>
            <a:r>
              <a:rPr kumimoji="1" lang="fr-FR" altLang="ja-JP"/>
              <a:t>Quatrième niveau</a:t>
            </a:r>
          </a:p>
          <a:p>
            <a:pPr lvl="4"/>
            <a:r>
              <a:rPr kumimoji="1" lang="fr-FR" altLang="ja-JP"/>
              <a:t>Cinquième niveau</a:t>
            </a:r>
            <a:endParaRPr kumimoji="1" lang="ja-JP" alt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362016-8656-49A0-90D0-000FB415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EB5905-58CC-4E9E-9BCE-FB38932ADB91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56A644-0CBA-420A-821A-8280493C7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987513-6DA0-4590-8B0B-0318D9B9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77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3FA1C-1C24-41A6-A0E6-3E9CFA74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9006E9-5A3C-4D61-B491-F36D0E33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fr-FR" altLang="ja-JP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973771-2C6F-4F28-8B65-D875821F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F7CC30-1A87-48D7-A5D0-BACF0C17D8BD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5EC94D-EDA1-4F8B-8890-E02F312D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C2379E-29F8-40F0-9735-C5752C38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480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FDFEC-779A-4CE4-BF5E-89E86DBD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D2881-D34C-4281-B43A-76E9172F6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fr-FR" altLang="ja-JP"/>
              <a:t>Cliquez pour modifier les styles du texte du masque</a:t>
            </a:r>
          </a:p>
          <a:p>
            <a:pPr lvl="1"/>
            <a:r>
              <a:rPr kumimoji="1" lang="fr-FR" altLang="ja-JP"/>
              <a:t>Deuxième niveau</a:t>
            </a:r>
          </a:p>
          <a:p>
            <a:pPr lvl="2"/>
            <a:r>
              <a:rPr kumimoji="1" lang="fr-FR" altLang="ja-JP"/>
              <a:t>Troisième niveau</a:t>
            </a:r>
          </a:p>
          <a:p>
            <a:pPr lvl="3"/>
            <a:r>
              <a:rPr kumimoji="1" lang="fr-FR" altLang="ja-JP"/>
              <a:t>Quatrième niveau</a:t>
            </a:r>
          </a:p>
          <a:p>
            <a:pPr lvl="4"/>
            <a:r>
              <a:rPr kumimoji="1" lang="fr-FR" altLang="ja-JP"/>
              <a:t>Cinquième niveau</a:t>
            </a:r>
            <a:endParaRPr kumimoji="1" lang="ja-JP" alt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D09683-5D99-4366-BC7B-43AE304C1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fr-FR" altLang="ja-JP"/>
              <a:t>Cliquez pour modifier les styles du texte du masque</a:t>
            </a:r>
          </a:p>
          <a:p>
            <a:pPr lvl="1"/>
            <a:r>
              <a:rPr kumimoji="1" lang="fr-FR" altLang="ja-JP"/>
              <a:t>Deuxième niveau</a:t>
            </a:r>
          </a:p>
          <a:p>
            <a:pPr lvl="2"/>
            <a:r>
              <a:rPr kumimoji="1" lang="fr-FR" altLang="ja-JP"/>
              <a:t>Troisième niveau</a:t>
            </a:r>
          </a:p>
          <a:p>
            <a:pPr lvl="3"/>
            <a:r>
              <a:rPr kumimoji="1" lang="fr-FR" altLang="ja-JP"/>
              <a:t>Quatrième niveau</a:t>
            </a:r>
          </a:p>
          <a:p>
            <a:pPr lvl="4"/>
            <a:r>
              <a:rPr kumimoji="1" lang="fr-FR" altLang="ja-JP"/>
              <a:t>Cinquième niveau</a:t>
            </a:r>
            <a:endParaRPr kumimoji="1" lang="ja-JP" alt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02BEA3-BFE8-4178-9001-26473E904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9E0392-495A-4529-B78B-7982DB67CCBB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F43E5-AA61-40FA-9274-E3AC33A5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A9B00B-B4F5-40B4-88DD-7679B745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37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60CA2A-FAAA-4540-87FE-CCE19685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39C3B5-EBB2-4C4A-BE35-D779E2739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fr-FR" altLang="ja-JP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46B1C0-1CF9-460F-8C2F-C903C2953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fr-FR" altLang="ja-JP"/>
              <a:t>Cliquez pour modifier les styles du texte du masque</a:t>
            </a:r>
          </a:p>
          <a:p>
            <a:pPr lvl="1"/>
            <a:r>
              <a:rPr kumimoji="1" lang="fr-FR" altLang="ja-JP"/>
              <a:t>Deuxième niveau</a:t>
            </a:r>
          </a:p>
          <a:p>
            <a:pPr lvl="2"/>
            <a:r>
              <a:rPr kumimoji="1" lang="fr-FR" altLang="ja-JP"/>
              <a:t>Troisième niveau</a:t>
            </a:r>
          </a:p>
          <a:p>
            <a:pPr lvl="3"/>
            <a:r>
              <a:rPr kumimoji="1" lang="fr-FR" altLang="ja-JP"/>
              <a:t>Quatrième niveau</a:t>
            </a:r>
          </a:p>
          <a:p>
            <a:pPr lvl="4"/>
            <a:r>
              <a:rPr kumimoji="1" lang="fr-FR" altLang="ja-JP"/>
              <a:t>Cinquième niveau</a:t>
            </a:r>
            <a:endParaRPr kumimoji="1" lang="ja-JP" alt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3AEB3A-3AB0-4DEF-BB92-29BE96973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fr-FR" altLang="ja-JP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DC49F63-8ADF-4B76-A74F-A5BF52867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fr-FR" altLang="ja-JP"/>
              <a:t>Cliquez pour modifier les styles du texte du masque</a:t>
            </a:r>
          </a:p>
          <a:p>
            <a:pPr lvl="1"/>
            <a:r>
              <a:rPr kumimoji="1" lang="fr-FR" altLang="ja-JP"/>
              <a:t>Deuxième niveau</a:t>
            </a:r>
          </a:p>
          <a:p>
            <a:pPr lvl="2"/>
            <a:r>
              <a:rPr kumimoji="1" lang="fr-FR" altLang="ja-JP"/>
              <a:t>Troisième niveau</a:t>
            </a:r>
          </a:p>
          <a:p>
            <a:pPr lvl="3"/>
            <a:r>
              <a:rPr kumimoji="1" lang="fr-FR" altLang="ja-JP"/>
              <a:t>Quatrième niveau</a:t>
            </a:r>
          </a:p>
          <a:p>
            <a:pPr lvl="4"/>
            <a:r>
              <a:rPr kumimoji="1" lang="fr-FR" altLang="ja-JP"/>
              <a:t>Cinquième niveau</a:t>
            </a:r>
            <a:endParaRPr kumimoji="1" lang="ja-JP" alt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7DAB3D7-8124-4896-AF33-38CB8353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CB8372-A324-40C0-B3DF-57D0686E437F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930D25-3F04-4937-BDBC-611D1079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5181629-4F68-4E4C-8363-6BC208F9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29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9B92E-CDC6-4C82-B1AB-727FFD48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37AE6C-D68C-4945-8ABE-BA577A1081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1EC6F5-0301-425D-B9BF-8333B2267893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3E223D-9B58-4EC9-9DA9-9F58C3CEF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06E43A-BB67-4889-AD87-FBEFCD05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29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1AC4016-0D7B-4016-ADA2-80C702BD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AF5A75-0F9B-4B41-A187-1EF4829049B0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FEB7D4-57DC-4AF8-9DA1-A5D40505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1B8F51-6B92-4456-85FF-DEF95CBC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3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29227-FE23-4DF3-8C83-575B6613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8DC522-74AC-41EF-9D9C-472B95CE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fr-FR" altLang="ja-JP"/>
              <a:t>Cliquez pour modifier les styles du texte du masque</a:t>
            </a:r>
          </a:p>
          <a:p>
            <a:pPr lvl="1"/>
            <a:r>
              <a:rPr kumimoji="1" lang="fr-FR" altLang="ja-JP"/>
              <a:t>Deuxième niveau</a:t>
            </a:r>
          </a:p>
          <a:p>
            <a:pPr lvl="2"/>
            <a:r>
              <a:rPr kumimoji="1" lang="fr-FR" altLang="ja-JP"/>
              <a:t>Troisième niveau</a:t>
            </a:r>
          </a:p>
          <a:p>
            <a:pPr lvl="3"/>
            <a:r>
              <a:rPr kumimoji="1" lang="fr-FR" altLang="ja-JP"/>
              <a:t>Quatrième niveau</a:t>
            </a:r>
          </a:p>
          <a:p>
            <a:pPr lvl="4"/>
            <a:r>
              <a:rPr kumimoji="1" lang="fr-FR" altLang="ja-JP"/>
              <a:t>Cinquième niveau</a:t>
            </a:r>
            <a:endParaRPr kumimoji="1" lang="ja-JP" alt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755E3F-6343-4C65-A95E-A552948C5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fr-FR" altLang="ja-JP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3D93E4-E286-447D-ABB1-1F59CE75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0F1003-F020-4BAA-88D6-048CD50B9519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449224-6A2E-406D-ADE8-61C36BD4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821AA7-9F99-4735-9D1B-4B1E3F6A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255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39D3C3-E4CB-457E-9F84-F61BCE19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89FB8C-937A-484D-8F45-1B2F48D05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331382-B241-4801-9E1D-4E0C2096D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fr-FR" altLang="ja-JP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D7F86E-9B1C-431D-974E-ADD94E4D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656B2C-C3A2-4EB9-B47A-B21E272A88A7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F0A56-DDA0-4B4C-AAA8-E85D63B7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70B2E0-F489-4A2A-AE07-F39FA60B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166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5476C-455F-4747-BC65-1FB827462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CD294-DF4E-4087-A55F-33C5A84FF548}" type="slidenum">
              <a:rPr kumimoji="1" lang="ja-JP" altLang="en-US" smtClean="0"/>
              <a:t>‹N°›</a:t>
            </a:fld>
            <a:endParaRPr kumimoji="1" lang="ja-JP" altLang="en-US"/>
          </a:p>
        </p:txBody>
      </p:sp>
      <p:sp>
        <p:nvSpPr>
          <p:cNvPr id="7" name="Espace réservé du titre 6">
            <a:extLst>
              <a:ext uri="{FF2B5EF4-FFF2-40B4-BE49-F238E27FC236}">
                <a16:creationId xmlns:a16="http://schemas.microsoft.com/office/drawing/2014/main" id="{08A1E71A-C864-4801-A8F7-BDF60BE4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fr-FR" altLang="ja-JP"/>
              <a:t>Modifiez le style du titre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2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0309454">
            <a:off x="4944337" y="-343737"/>
            <a:ext cx="357525" cy="7670564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20185046" flipH="1">
            <a:off x="5137133" y="-2957594"/>
            <a:ext cx="9785168" cy="11097176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5762686" y="3287921"/>
            <a:ext cx="570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ja-JP" sz="3600" b="1" dirty="0">
                <a:solidFill>
                  <a:schemeClr val="bg1"/>
                </a:solidFill>
                <a:latin typeface="Abadi" panose="020B0604020202020204" pitchFamily="34" charset="0"/>
              </a:rPr>
              <a:t>Compte rendu – Semaine 5</a:t>
            </a:r>
            <a:endParaRPr kumimoji="1" lang="fr-FR" altLang="ja-JP" sz="3600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1026" name="Picture 2" descr="Université de Tours - Accueil">
            <a:extLst>
              <a:ext uri="{FF2B5EF4-FFF2-40B4-BE49-F238E27FC236}">
                <a16:creationId xmlns:a16="http://schemas.microsoft.com/office/drawing/2014/main" id="{AD21F70D-0F75-42A9-AB2E-20DFC495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" y="3141892"/>
            <a:ext cx="3608832" cy="9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460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627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Graph Matching - GED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AB35D48-9C9E-4FF0-8B67-65ACA1CED9B4}"/>
              </a:ext>
            </a:extLst>
          </p:cNvPr>
          <p:cNvSpPr txBox="1"/>
          <p:nvPr/>
        </p:nvSpPr>
        <p:spPr>
          <a:xfrm>
            <a:off x="706199" y="2719830"/>
            <a:ext cx="3730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fr-FR" altLang="ja-JP" dirty="0">
                <a:latin typeface="Abadi" panose="020B0604020104020204" pitchFamily="34" charset="0"/>
              </a:rPr>
              <a:t>Changement du modèle </a:t>
            </a:r>
          </a:p>
          <a:p>
            <a:pPr marL="285750" indent="-285750">
              <a:buFontTx/>
              <a:buChar char="-"/>
            </a:pPr>
            <a:endParaRPr kumimoji="1"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b="1" dirty="0">
                <a:latin typeface="Abadi" panose="020B0604020104020204" pitchFamily="34" charset="0"/>
              </a:rPr>
              <a:t>Définition de fonctions de coût</a:t>
            </a:r>
          </a:p>
          <a:p>
            <a:pPr marL="285750" indent="-285750">
              <a:buFontTx/>
              <a:buChar char="-"/>
            </a:pPr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Détermination de la classe</a:t>
            </a:r>
          </a:p>
          <a:p>
            <a:pPr marL="285750" indent="-285750">
              <a:buFontTx/>
              <a:buChar char="-"/>
            </a:pPr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Problème rencontré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B4E8E0-BF07-440D-B9DD-DFE2E20D7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25165" r="26848" b="4667"/>
          <a:stretch/>
        </p:blipFill>
        <p:spPr>
          <a:xfrm>
            <a:off x="4747847" y="1803284"/>
            <a:ext cx="5572482" cy="434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627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Graph Matching - GED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AB35D48-9C9E-4FF0-8B67-65ACA1CED9B4}"/>
              </a:ext>
            </a:extLst>
          </p:cNvPr>
          <p:cNvSpPr txBox="1"/>
          <p:nvPr/>
        </p:nvSpPr>
        <p:spPr>
          <a:xfrm>
            <a:off x="706199" y="2719830"/>
            <a:ext cx="3730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fr-FR" altLang="ja-JP" dirty="0">
                <a:latin typeface="Abadi" panose="020B0604020104020204" pitchFamily="34" charset="0"/>
              </a:rPr>
              <a:t>Changement du modèle </a:t>
            </a:r>
          </a:p>
          <a:p>
            <a:pPr marL="285750" indent="-285750">
              <a:buFontTx/>
              <a:buChar char="-"/>
            </a:pPr>
            <a:endParaRPr kumimoji="1"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Définition de fonctions de coût</a:t>
            </a:r>
          </a:p>
          <a:p>
            <a:pPr marL="285750" indent="-285750">
              <a:buFontTx/>
              <a:buChar char="-"/>
            </a:pPr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b="1" dirty="0">
                <a:latin typeface="Abadi" panose="020B0604020104020204" pitchFamily="34" charset="0"/>
              </a:rPr>
              <a:t>Détermination de la classe</a:t>
            </a:r>
          </a:p>
          <a:p>
            <a:pPr marL="285750" indent="-285750">
              <a:buFontTx/>
              <a:buChar char="-"/>
            </a:pPr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Problème rencontré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2F7EAE-6B39-414C-8DFE-38B42106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84" y="3735492"/>
            <a:ext cx="6767415" cy="9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7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627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Graph Matching - GED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AB35D48-9C9E-4FF0-8B67-65ACA1CED9B4}"/>
              </a:ext>
            </a:extLst>
          </p:cNvPr>
          <p:cNvSpPr txBox="1"/>
          <p:nvPr/>
        </p:nvSpPr>
        <p:spPr>
          <a:xfrm>
            <a:off x="706199" y="2719830"/>
            <a:ext cx="3730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fr-FR" altLang="ja-JP" dirty="0">
                <a:latin typeface="Abadi" panose="020B0604020104020204" pitchFamily="34" charset="0"/>
              </a:rPr>
              <a:t>Changement du modèle </a:t>
            </a:r>
          </a:p>
          <a:p>
            <a:pPr marL="285750" indent="-285750">
              <a:buFontTx/>
              <a:buChar char="-"/>
            </a:pPr>
            <a:endParaRPr kumimoji="1"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Définition de fonctions de coût</a:t>
            </a:r>
          </a:p>
          <a:p>
            <a:pPr marL="285750" indent="-285750">
              <a:buFontTx/>
              <a:buChar char="-"/>
            </a:pPr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Détermination de la classe</a:t>
            </a:r>
          </a:p>
          <a:p>
            <a:pPr marL="285750" indent="-285750">
              <a:buFontTx/>
              <a:buChar char="-"/>
            </a:pPr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b="1" dirty="0">
                <a:latin typeface="Abadi" panose="020B0604020104020204" pitchFamily="34" charset="0"/>
              </a:rPr>
              <a:t>Problème rencontré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5FBCB79-821D-4208-9DB5-6005720047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33573" y="1264404"/>
            <a:ext cx="4368493" cy="232555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9FDBBFD-B2D3-4C00-8A6F-D55BB8D37611}"/>
              </a:ext>
            </a:extLst>
          </p:cNvPr>
          <p:cNvSpPr txBox="1"/>
          <p:nvPr/>
        </p:nvSpPr>
        <p:spPr>
          <a:xfrm>
            <a:off x="1395555" y="5854490"/>
            <a:ext cx="354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dirty="0"/>
              <a:t>Ensemble test + train = 30</a:t>
            </a:r>
          </a:p>
          <a:p>
            <a:r>
              <a:rPr lang="fr-FR" altLang="ja-JP" dirty="0"/>
              <a:t>Nb max de nœuds = 11</a:t>
            </a:r>
            <a:endParaRPr kumimoji="1" lang="ja-JP" alt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BCDD5B-ECB8-4740-8C06-3BB504A5E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89" y="3823165"/>
            <a:ext cx="48482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627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Proposition pour la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C47FA56-81D5-4277-986D-C43D2327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03" y="1516578"/>
            <a:ext cx="8353425" cy="2847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F995BC-5560-4916-A9B1-7518E20A0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12"/>
          <a:stretch/>
        </p:blipFill>
        <p:spPr>
          <a:xfrm>
            <a:off x="3489198" y="4717284"/>
            <a:ext cx="5067300" cy="9527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5F51321-5A04-4BAB-9D8D-BA16C37BA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0" b="86292"/>
          <a:stretch/>
        </p:blipFill>
        <p:spPr>
          <a:xfrm>
            <a:off x="3489198" y="4427242"/>
            <a:ext cx="5067300" cy="2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627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Proposition pour la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F9B6E03-020D-4EE2-9639-DCD47EF2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98" y="1725834"/>
            <a:ext cx="10229660" cy="18599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6053DEF-A0EA-420A-908E-A90ECC2C5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844" y="3638110"/>
            <a:ext cx="7826311" cy="28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627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Proposition pour la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D06294-6886-44C6-A3AB-3F21F4E4A35F}"/>
              </a:ext>
            </a:extLst>
          </p:cNvPr>
          <p:cNvSpPr/>
          <p:nvPr/>
        </p:nvSpPr>
        <p:spPr>
          <a:xfrm>
            <a:off x="1785259" y="2271797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ja-JP" dirty="0" err="1">
                <a:solidFill>
                  <a:srgbClr val="24292E"/>
                </a:solidFill>
                <a:latin typeface="Abadi" panose="020B0604020104020204" pitchFamily="34" charset="0"/>
              </a:rPr>
              <a:t>youtube</a:t>
            </a:r>
            <a:r>
              <a:rPr lang="en-GB" altLang="ja-JP" dirty="0">
                <a:solidFill>
                  <a:srgbClr val="24292E"/>
                </a:solidFill>
                <a:latin typeface="Abadi" panose="020B0604020104020204" pitchFamily="34" charset="0"/>
              </a:rPr>
              <a:t>-dl</a:t>
            </a:r>
            <a:endParaRPr lang="ja-JP" altLang="en-US" dirty="0">
              <a:latin typeface="Abadi" panose="020B06040201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63B3D8-07D9-46D5-B453-FAD7D983F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2880858"/>
            <a:ext cx="89535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9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548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Sommaire </a:t>
            </a:r>
            <a:endParaRPr kumimoji="1" lang="ja-JP" altLang="en-US" sz="3600" b="1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05501AD-D7CC-4D77-92F2-77EE7D5C1A75}"/>
              </a:ext>
            </a:extLst>
          </p:cNvPr>
          <p:cNvSpPr txBox="1"/>
          <p:nvPr/>
        </p:nvSpPr>
        <p:spPr>
          <a:xfrm>
            <a:off x="2386847" y="2125855"/>
            <a:ext cx="7318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altLang="ja-JP" sz="3200" dirty="0">
                <a:latin typeface="Abadi" panose="020B0604020202020204" pitchFamily="34" charset="0"/>
              </a:rPr>
              <a:t>Vidéo – Conditions d’utilisation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altLang="ja-JP" sz="3200" dirty="0">
                <a:latin typeface="Abadi" panose="020B0604020202020204" pitchFamily="34" charset="0"/>
              </a:rPr>
              <a:t>Graph Matching - 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altLang="ja-JP" sz="3200" dirty="0">
                <a:latin typeface="Abadi" panose="020B0604020202020204" pitchFamily="34" charset="0"/>
              </a:rPr>
              <a:t>Proposition pour la suite</a:t>
            </a:r>
          </a:p>
        </p:txBody>
      </p:sp>
    </p:spTree>
    <p:extLst>
      <p:ext uri="{BB962C8B-B14F-4D97-AF65-F5344CB8AC3E}">
        <p14:creationId xmlns:p14="http://schemas.microsoft.com/office/powerpoint/2010/main" val="166210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730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Vidéo – Conditions d’utilisation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E13CEA-51FE-4E96-A707-8331041BE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45" y="2049260"/>
            <a:ext cx="3606759" cy="202880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31094BD-DA59-40D1-8749-7E77610F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792" y="2022102"/>
            <a:ext cx="3703320" cy="20831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559CC0-A847-477E-AA36-8B4357AF7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495" y="4257366"/>
            <a:ext cx="3703321" cy="20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3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730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Vidéo – Conditions d’utilisation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0C2C28-1D98-41A3-BF00-3C8AC16D5251}"/>
              </a:ext>
            </a:extLst>
          </p:cNvPr>
          <p:cNvSpPr txBox="1"/>
          <p:nvPr/>
        </p:nvSpPr>
        <p:spPr>
          <a:xfrm>
            <a:off x="923149" y="2452018"/>
            <a:ext cx="3730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dirty="0">
                <a:latin typeface="Abadi" panose="020B0604020104020204" pitchFamily="34" charset="0"/>
              </a:rPr>
              <a:t>Paramètres :</a:t>
            </a:r>
          </a:p>
          <a:p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Direction de la lumière</a:t>
            </a:r>
          </a:p>
          <a:p>
            <a:pPr marL="285750" indent="-285750">
              <a:buFontTx/>
              <a:buChar char="-"/>
            </a:pPr>
            <a:r>
              <a:rPr kumimoji="1" lang="fr-FR" altLang="ja-JP" dirty="0">
                <a:latin typeface="Abadi" panose="020B0604020104020204" pitchFamily="34" charset="0"/>
              </a:rPr>
              <a:t>Luminosité</a:t>
            </a: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Résolution</a:t>
            </a:r>
            <a:endParaRPr kumimoji="1"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Distance à la caméra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183CB3D-00E2-4652-B252-5C09CC22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69" y="1409678"/>
            <a:ext cx="3968496" cy="223227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05CF22A-7F31-4CE2-B401-3492E1F7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35" y="3769879"/>
            <a:ext cx="3968496" cy="2232280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77BC3E30-1B02-43DF-90D2-A0A846B7AE40}"/>
              </a:ext>
            </a:extLst>
          </p:cNvPr>
          <p:cNvSpPr/>
          <p:nvPr/>
        </p:nvSpPr>
        <p:spPr>
          <a:xfrm>
            <a:off x="1438511" y="5347668"/>
            <a:ext cx="53313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4A4BED1-2499-4E69-99B4-325240E55C19}"/>
              </a:ext>
            </a:extLst>
          </p:cNvPr>
          <p:cNvSpPr txBox="1"/>
          <p:nvPr/>
        </p:nvSpPr>
        <p:spPr>
          <a:xfrm>
            <a:off x="2167269" y="5309849"/>
            <a:ext cx="240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dirty="0">
                <a:latin typeface="Abadi" panose="020B0604020104020204" pitchFamily="34" charset="0"/>
              </a:rPr>
              <a:t>Eviter les contre-jours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3DE3E1A-0D65-4EDB-85FE-8467C35B2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5" t="4287" r="2350" b="5067"/>
          <a:stretch/>
        </p:blipFill>
        <p:spPr>
          <a:xfrm>
            <a:off x="8383776" y="1676567"/>
            <a:ext cx="3730752" cy="19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1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730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Vidéo – Conditions d’utilisation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0C2C28-1D98-41A3-BF00-3C8AC16D5251}"/>
              </a:ext>
            </a:extLst>
          </p:cNvPr>
          <p:cNvSpPr txBox="1"/>
          <p:nvPr/>
        </p:nvSpPr>
        <p:spPr>
          <a:xfrm>
            <a:off x="923149" y="2452018"/>
            <a:ext cx="3730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dirty="0">
                <a:latin typeface="Abadi" panose="020B0604020104020204" pitchFamily="34" charset="0"/>
              </a:rPr>
              <a:t>Paramètres :</a:t>
            </a:r>
          </a:p>
          <a:p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Direction de la lumière</a:t>
            </a:r>
          </a:p>
          <a:p>
            <a:pPr marL="285750" indent="-285750">
              <a:buFontTx/>
              <a:buChar char="-"/>
            </a:pPr>
            <a:r>
              <a:rPr kumimoji="1" lang="fr-FR" altLang="ja-JP" dirty="0">
                <a:latin typeface="Abadi" panose="020B0604020104020204" pitchFamily="34" charset="0"/>
              </a:rPr>
              <a:t>Luminosité</a:t>
            </a: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Résolution</a:t>
            </a:r>
            <a:endParaRPr kumimoji="1"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Distance à la caméra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05CF22A-7F31-4CE2-B401-3492E1F7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22" y="1419227"/>
            <a:ext cx="3395472" cy="1909954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77BC3E30-1B02-43DF-90D2-A0A846B7AE40}"/>
              </a:ext>
            </a:extLst>
          </p:cNvPr>
          <p:cNvSpPr/>
          <p:nvPr/>
        </p:nvSpPr>
        <p:spPr>
          <a:xfrm>
            <a:off x="1438511" y="5347668"/>
            <a:ext cx="53313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4A4BED1-2499-4E69-99B4-325240E55C19}"/>
              </a:ext>
            </a:extLst>
          </p:cNvPr>
          <p:cNvSpPr txBox="1"/>
          <p:nvPr/>
        </p:nvSpPr>
        <p:spPr>
          <a:xfrm>
            <a:off x="2167269" y="5309849"/>
            <a:ext cx="240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dirty="0">
                <a:latin typeface="Abadi" panose="020B0604020104020204" pitchFamily="34" charset="0"/>
              </a:rPr>
              <a:t>Lieu bien éclairé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4AA0EA-E1C7-47BA-B0EE-F427A0C01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504" y="1419227"/>
            <a:ext cx="3511296" cy="197510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891C3C-7D26-42ED-A9E5-0B0F4C39B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921" y="3584561"/>
            <a:ext cx="3511296" cy="19751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ACF38E-EC63-4A5B-9FE3-CC448E56F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3504" y="3566317"/>
            <a:ext cx="3511297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9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730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Vidéo – Conditions d’utilisation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0C2C28-1D98-41A3-BF00-3C8AC16D5251}"/>
              </a:ext>
            </a:extLst>
          </p:cNvPr>
          <p:cNvSpPr txBox="1"/>
          <p:nvPr/>
        </p:nvSpPr>
        <p:spPr>
          <a:xfrm>
            <a:off x="923149" y="2452018"/>
            <a:ext cx="3730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dirty="0">
                <a:latin typeface="Abadi" panose="020B0604020104020204" pitchFamily="34" charset="0"/>
              </a:rPr>
              <a:t>Paramètres :</a:t>
            </a:r>
          </a:p>
          <a:p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Direction de la lumière</a:t>
            </a:r>
          </a:p>
          <a:p>
            <a:pPr marL="285750" indent="-285750">
              <a:buFontTx/>
              <a:buChar char="-"/>
            </a:pPr>
            <a:r>
              <a:rPr kumimoji="1" lang="fr-FR" altLang="ja-JP" dirty="0">
                <a:latin typeface="Abadi" panose="020B0604020104020204" pitchFamily="34" charset="0"/>
              </a:rPr>
              <a:t>Luminosité</a:t>
            </a: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Résolution</a:t>
            </a:r>
            <a:endParaRPr kumimoji="1"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Distance à la caméra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05CF22A-7F31-4CE2-B401-3492E1F7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04" y="1676567"/>
            <a:ext cx="3395472" cy="1909954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77BC3E30-1B02-43DF-90D2-A0A846B7AE40}"/>
              </a:ext>
            </a:extLst>
          </p:cNvPr>
          <p:cNvSpPr/>
          <p:nvPr/>
        </p:nvSpPr>
        <p:spPr>
          <a:xfrm>
            <a:off x="1438511" y="5347668"/>
            <a:ext cx="53313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4A4BED1-2499-4E69-99B4-325240E55C19}"/>
              </a:ext>
            </a:extLst>
          </p:cNvPr>
          <p:cNvSpPr txBox="1"/>
          <p:nvPr/>
        </p:nvSpPr>
        <p:spPr>
          <a:xfrm>
            <a:off x="2167269" y="5309849"/>
            <a:ext cx="240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dirty="0">
                <a:latin typeface="Abadi" panose="020B0604020104020204" pitchFamily="34" charset="0"/>
              </a:rPr>
              <a:t>Privilégier une bonne résolution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332908-CB6D-4B29-8AC0-459E3D0D2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25" y="1676568"/>
            <a:ext cx="3395472" cy="190995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999378-F188-45DA-AAA9-D373E9D6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182" y="3927113"/>
            <a:ext cx="3395472" cy="190995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AC33EBB-0C11-408C-A28F-DB0365020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704" y="3927112"/>
            <a:ext cx="3395472" cy="19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3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730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Vidéo – Conditions d’utilisation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0C2C28-1D98-41A3-BF00-3C8AC16D5251}"/>
              </a:ext>
            </a:extLst>
          </p:cNvPr>
          <p:cNvSpPr txBox="1"/>
          <p:nvPr/>
        </p:nvSpPr>
        <p:spPr>
          <a:xfrm>
            <a:off x="923149" y="2452018"/>
            <a:ext cx="3730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dirty="0">
                <a:latin typeface="Abadi" panose="020B0604020104020204" pitchFamily="34" charset="0"/>
              </a:rPr>
              <a:t>Paramètres :</a:t>
            </a:r>
          </a:p>
          <a:p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Direction de la lumière</a:t>
            </a:r>
          </a:p>
          <a:p>
            <a:pPr marL="285750" indent="-285750">
              <a:buFontTx/>
              <a:buChar char="-"/>
            </a:pPr>
            <a:r>
              <a:rPr kumimoji="1" lang="fr-FR" altLang="ja-JP" dirty="0">
                <a:latin typeface="Abadi" panose="020B0604020104020204" pitchFamily="34" charset="0"/>
              </a:rPr>
              <a:t>Luminosité</a:t>
            </a: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Résolution</a:t>
            </a:r>
            <a:endParaRPr kumimoji="1"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Distance à la caméra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77BC3E30-1B02-43DF-90D2-A0A846B7AE40}"/>
              </a:ext>
            </a:extLst>
          </p:cNvPr>
          <p:cNvSpPr/>
          <p:nvPr/>
        </p:nvSpPr>
        <p:spPr>
          <a:xfrm>
            <a:off x="1438511" y="5347668"/>
            <a:ext cx="53313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4A4BED1-2499-4E69-99B4-325240E55C19}"/>
              </a:ext>
            </a:extLst>
          </p:cNvPr>
          <p:cNvSpPr txBox="1"/>
          <p:nvPr/>
        </p:nvSpPr>
        <p:spPr>
          <a:xfrm>
            <a:off x="2167269" y="5309849"/>
            <a:ext cx="240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dirty="0">
                <a:latin typeface="Abadi" panose="020B0604020104020204" pitchFamily="34" charset="0"/>
              </a:rPr>
              <a:t>Silhouette – 6m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7999378-F188-45DA-AAA9-D373E9D6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873" y="1676567"/>
            <a:ext cx="3395472" cy="190995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AC33EBB-0C11-408C-A28F-DB0365020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704" y="3927112"/>
            <a:ext cx="3395472" cy="19099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2BA03BF-184D-445D-9BDD-87E4B44A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704" y="1676567"/>
            <a:ext cx="3395472" cy="190995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5A41FB-6A12-441E-8C27-80B159EA5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873" y="3927112"/>
            <a:ext cx="3395472" cy="19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730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Vidéo – Conditions d’utilisation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0C2C28-1D98-41A3-BF00-3C8AC16D5251}"/>
              </a:ext>
            </a:extLst>
          </p:cNvPr>
          <p:cNvSpPr txBox="1"/>
          <p:nvPr/>
        </p:nvSpPr>
        <p:spPr>
          <a:xfrm>
            <a:off x="923149" y="2452018"/>
            <a:ext cx="3730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ja-JP" dirty="0">
                <a:latin typeface="Abadi" panose="020B0604020104020204" pitchFamily="34" charset="0"/>
              </a:rPr>
              <a:t>Paramètres :</a:t>
            </a:r>
          </a:p>
          <a:p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Direction de la lumière</a:t>
            </a:r>
          </a:p>
          <a:p>
            <a:pPr marL="285750" indent="-285750">
              <a:buFontTx/>
              <a:buChar char="-"/>
            </a:pPr>
            <a:r>
              <a:rPr kumimoji="1" lang="fr-FR" altLang="ja-JP" dirty="0">
                <a:latin typeface="Abadi" panose="020B0604020104020204" pitchFamily="34" charset="0"/>
              </a:rPr>
              <a:t>Luminosité</a:t>
            </a: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Résolution</a:t>
            </a:r>
            <a:endParaRPr kumimoji="1"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Distance à la caméra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77BC3E30-1B02-43DF-90D2-A0A846B7AE40}"/>
              </a:ext>
            </a:extLst>
          </p:cNvPr>
          <p:cNvSpPr/>
          <p:nvPr/>
        </p:nvSpPr>
        <p:spPr>
          <a:xfrm>
            <a:off x="1438511" y="5347668"/>
            <a:ext cx="53313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4A4BED1-2499-4E69-99B4-325240E55C19}"/>
              </a:ext>
            </a:extLst>
          </p:cNvPr>
          <p:cNvSpPr txBox="1"/>
          <p:nvPr/>
        </p:nvSpPr>
        <p:spPr>
          <a:xfrm>
            <a:off x="2167269" y="5309849"/>
            <a:ext cx="284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dirty="0">
                <a:latin typeface="Abadi" panose="020B0604020104020204" pitchFamily="34" charset="0"/>
              </a:rPr>
              <a:t>Ne pas mettre de gants</a:t>
            </a:r>
            <a:endParaRPr kumimoji="1" lang="ja-JP" altLang="en-US" dirty="0">
              <a:latin typeface="Abadi" panose="020B0604020104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7999378-F188-45DA-AAA9-D373E9D6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89" y="1676567"/>
            <a:ext cx="3395472" cy="190995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1EB6E87-1B0E-4FAF-A99A-D00FB30B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467" y="3848479"/>
            <a:ext cx="3467516" cy="19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4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110878-6A7B-46A0-BF52-EF3A269B3D25}"/>
              </a:ext>
            </a:extLst>
          </p:cNvPr>
          <p:cNvSpPr/>
          <p:nvPr/>
        </p:nvSpPr>
        <p:spPr>
          <a:xfrm rot="2177880">
            <a:off x="10379705" y="6004395"/>
            <a:ext cx="437502" cy="1311638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109CB-2A63-4E01-9680-8BEF61BC1B42}"/>
              </a:ext>
            </a:extLst>
          </p:cNvPr>
          <p:cNvSpPr/>
          <p:nvPr/>
        </p:nvSpPr>
        <p:spPr>
          <a:xfrm rot="2671823">
            <a:off x="1101941" y="-604450"/>
            <a:ext cx="74072" cy="35420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1FAF9-64D9-4B16-B666-A2A55F3946BC}"/>
              </a:ext>
            </a:extLst>
          </p:cNvPr>
          <p:cNvSpPr/>
          <p:nvPr/>
        </p:nvSpPr>
        <p:spPr>
          <a:xfrm rot="18887761" flipH="1">
            <a:off x="-4124653" y="1718080"/>
            <a:ext cx="8449676" cy="312874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3EF0F5-5D80-4181-8496-4CF7E26AE4BB}"/>
              </a:ext>
            </a:extLst>
          </p:cNvPr>
          <p:cNvSpPr/>
          <p:nvPr/>
        </p:nvSpPr>
        <p:spPr>
          <a:xfrm>
            <a:off x="470503" y="244007"/>
            <a:ext cx="1501140" cy="1432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1CF3EE-EDB0-40C7-B343-BA2B2F4CDCA1}"/>
              </a:ext>
            </a:extLst>
          </p:cNvPr>
          <p:cNvSpPr txBox="1"/>
          <p:nvPr/>
        </p:nvSpPr>
        <p:spPr>
          <a:xfrm>
            <a:off x="2407385" y="517516"/>
            <a:ext cx="627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3600" dirty="0">
                <a:latin typeface="Abadi" panose="020B0604020202020204" pitchFamily="34" charset="0"/>
              </a:rPr>
              <a:t>Graph Matching - GED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33559-A7EE-409E-8202-460ACB9DF119}"/>
              </a:ext>
            </a:extLst>
          </p:cNvPr>
          <p:cNvSpPr/>
          <p:nvPr/>
        </p:nvSpPr>
        <p:spPr>
          <a:xfrm rot="17974048" flipH="1">
            <a:off x="10259091" y="6340961"/>
            <a:ext cx="1199069" cy="721183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38B10-284C-4DFA-8734-21AF43AE43BA}"/>
              </a:ext>
            </a:extLst>
          </p:cNvPr>
          <p:cNvSpPr/>
          <p:nvPr/>
        </p:nvSpPr>
        <p:spPr>
          <a:xfrm rot="5400000">
            <a:off x="2820304" y="917859"/>
            <a:ext cx="97818" cy="595272"/>
          </a:xfrm>
          <a:prstGeom prst="rect">
            <a:avLst/>
          </a:prstGeom>
          <a:solidFill>
            <a:srgbClr val="43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C249A-5E5A-42A8-ACE6-7BF9441457BE}"/>
              </a:ext>
            </a:extLst>
          </p:cNvPr>
          <p:cNvSpPr/>
          <p:nvPr/>
        </p:nvSpPr>
        <p:spPr>
          <a:xfrm rot="5400000">
            <a:off x="2820302" y="830776"/>
            <a:ext cx="97818" cy="595272"/>
          </a:xfrm>
          <a:prstGeom prst="rect">
            <a:avLst/>
          </a:prstGeom>
          <a:solidFill>
            <a:srgbClr val="47A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 descr="Université de Tours - Home | Facebook">
            <a:extLst>
              <a:ext uri="{FF2B5EF4-FFF2-40B4-BE49-F238E27FC236}">
                <a16:creationId xmlns:a16="http://schemas.microsoft.com/office/drawing/2014/main" id="{4D72F05E-0AE2-4597-BC46-5EC0A21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" y="465654"/>
            <a:ext cx="989266" cy="9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AB35D48-9C9E-4FF0-8B67-65ACA1CED9B4}"/>
              </a:ext>
            </a:extLst>
          </p:cNvPr>
          <p:cNvSpPr txBox="1"/>
          <p:nvPr/>
        </p:nvSpPr>
        <p:spPr>
          <a:xfrm>
            <a:off x="706199" y="2719830"/>
            <a:ext cx="3730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fr-FR" altLang="ja-JP" b="1" dirty="0">
                <a:latin typeface="Abadi" panose="020B0604020104020204" pitchFamily="34" charset="0"/>
              </a:rPr>
              <a:t>Changement du modèle </a:t>
            </a:r>
          </a:p>
          <a:p>
            <a:pPr marL="285750" indent="-285750">
              <a:buFontTx/>
              <a:buChar char="-"/>
            </a:pPr>
            <a:endParaRPr kumimoji="1"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Définition de fonctions de coût</a:t>
            </a:r>
          </a:p>
          <a:p>
            <a:pPr marL="285750" indent="-285750">
              <a:buFontTx/>
              <a:buChar char="-"/>
            </a:pPr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Détermination de la classe</a:t>
            </a:r>
          </a:p>
          <a:p>
            <a:pPr marL="285750" indent="-285750">
              <a:buFontTx/>
              <a:buChar char="-"/>
            </a:pPr>
            <a:endParaRPr lang="fr-FR" altLang="ja-JP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altLang="ja-JP" dirty="0">
                <a:latin typeface="Abadi" panose="020B0604020104020204" pitchFamily="34" charset="0"/>
              </a:rPr>
              <a:t>Problème rencontré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B1AE41-7972-46FE-9816-1324467BD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4" b="19333"/>
          <a:stretch/>
        </p:blipFill>
        <p:spPr bwMode="auto">
          <a:xfrm>
            <a:off x="4543369" y="1553291"/>
            <a:ext cx="3524295" cy="31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488C828-42DB-4E5A-9DAB-D8462EE0B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4" b="19333"/>
          <a:stretch/>
        </p:blipFill>
        <p:spPr bwMode="auto">
          <a:xfrm>
            <a:off x="7943804" y="2894513"/>
            <a:ext cx="3524295" cy="31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694B62C-E9F4-47EE-A036-314F2D04FBA3}"/>
              </a:ext>
            </a:extLst>
          </p:cNvPr>
          <p:cNvCxnSpPr/>
          <p:nvPr/>
        </p:nvCxnSpPr>
        <p:spPr>
          <a:xfrm flipV="1">
            <a:off x="8412480" y="4315968"/>
            <a:ext cx="384048" cy="1323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703A56D-7BA3-41C4-A6D0-BCED1BC388C6}"/>
              </a:ext>
            </a:extLst>
          </p:cNvPr>
          <p:cNvCxnSpPr>
            <a:cxnSpLocks/>
          </p:cNvCxnSpPr>
          <p:nvPr/>
        </p:nvCxnSpPr>
        <p:spPr>
          <a:xfrm flipV="1">
            <a:off x="8827377" y="4315968"/>
            <a:ext cx="526935" cy="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5A9FF1D-7A6F-4DF1-8328-792E6C1E474E}"/>
              </a:ext>
            </a:extLst>
          </p:cNvPr>
          <p:cNvCxnSpPr>
            <a:cxnSpLocks/>
          </p:cNvCxnSpPr>
          <p:nvPr/>
        </p:nvCxnSpPr>
        <p:spPr>
          <a:xfrm flipV="1">
            <a:off x="9377360" y="4292883"/>
            <a:ext cx="526935" cy="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D68E98-E0DD-4E6E-938D-09F5A0013D16}"/>
              </a:ext>
            </a:extLst>
          </p:cNvPr>
          <p:cNvCxnSpPr>
            <a:cxnSpLocks/>
          </p:cNvCxnSpPr>
          <p:nvPr/>
        </p:nvCxnSpPr>
        <p:spPr>
          <a:xfrm>
            <a:off x="9878849" y="4292885"/>
            <a:ext cx="535408" cy="8826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1933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217</Words>
  <Application>Microsoft Office PowerPoint</Application>
  <PresentationFormat>Grand écran</PresentationFormat>
  <Paragraphs>84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游ゴシック</vt:lpstr>
      <vt:lpstr>游ゴシック Light</vt:lpstr>
      <vt:lpstr>Abadi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Nathan Miguens</dc:creator>
  <cp:lastModifiedBy>Nathan Miguens</cp:lastModifiedBy>
  <cp:revision>63</cp:revision>
  <dcterms:created xsi:type="dcterms:W3CDTF">2020-03-17T19:39:42Z</dcterms:created>
  <dcterms:modified xsi:type="dcterms:W3CDTF">2020-06-16T11:28:10Z</dcterms:modified>
</cp:coreProperties>
</file>